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72" r:id="rId3"/>
    <p:sldId id="265" r:id="rId4"/>
    <p:sldId id="270" r:id="rId5"/>
    <p:sldId id="269" r:id="rId6"/>
    <p:sldId id="258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6349"/>
    <a:srgbClr val="FFFFFF"/>
    <a:srgbClr val="8A3CC4"/>
    <a:srgbClr val="7030A0"/>
    <a:srgbClr val="A93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01" autoAdjust="0"/>
  </p:normalViewPr>
  <p:slideViewPr>
    <p:cSldViewPr snapToGrid="0" snapToObjects="1">
      <p:cViewPr varScale="1">
        <p:scale>
          <a:sx n="95" d="100"/>
          <a:sy n="95" d="100"/>
        </p:scale>
        <p:origin x="7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88CF6-DD81-475B-96AD-7CBBF3A63B38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02318-0B51-4EE0-89CE-6E23537B4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2318-0B51-4EE0-89CE-6E23537B44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4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Everyone knows what</a:t>
            </a:r>
            <a:r>
              <a:rPr lang="en-US" baseline="0" dirty="0" smtClean="0"/>
              <a:t> line is BUT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is line important in art?  How</a:t>
            </a:r>
            <a:r>
              <a:rPr lang="en-US" baseline="0" dirty="0" smtClean="0"/>
              <a:t> can it help an artist?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2318-0B51-4EE0-89CE-6E23537B44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13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class - What adjectives can</a:t>
            </a:r>
            <a:r>
              <a:rPr lang="en-US" baseline="0" dirty="0" smtClean="0"/>
              <a:t> you use to describe lines?</a:t>
            </a:r>
          </a:p>
          <a:p>
            <a:endParaRPr lang="en-US" dirty="0" smtClean="0"/>
          </a:p>
          <a:p>
            <a:r>
              <a:rPr lang="en-US" dirty="0" smtClean="0"/>
              <a:t>Besides noticing the basic properties</a:t>
            </a:r>
            <a:r>
              <a:rPr lang="en-US" baseline="0" dirty="0" smtClean="0"/>
              <a:t> of lines, </a:t>
            </a:r>
          </a:p>
          <a:p>
            <a:endParaRPr lang="en-US" baseline="0" dirty="0" smtClean="0"/>
          </a:p>
          <a:p>
            <a:pPr lvl="1"/>
            <a:r>
              <a:rPr lang="en-US" baseline="0" dirty="0" smtClean="0"/>
              <a:t>Artist use lines to show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Movement or Still-ness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Mood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And by connecting lines to each other </a:t>
            </a:r>
            <a:br>
              <a:rPr lang="en-US" baseline="0" dirty="0" smtClean="0"/>
            </a:br>
            <a:r>
              <a:rPr lang="en-US" baseline="0" dirty="0" smtClean="0"/>
              <a:t>Lines can create shapes </a:t>
            </a:r>
            <a:r>
              <a:rPr lang="en-US" baseline="0" dirty="0" smtClean="0"/>
              <a:t>that give the feeling of many other properties,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2318-0B51-4EE0-89CE-6E23537B44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61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2318-0B51-4EE0-89CE-6E23537B44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67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2318-0B51-4EE0-89CE-6E23537B44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5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11/12/2015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11/12/2015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userwww.sfsu.edu/art511_h/emerging09/abmasterf/theory1/korhatar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1293">
            <a:off x="6283736" y="3423218"/>
            <a:ext cx="2194560" cy="219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1326382"/>
            <a:ext cx="6400800" cy="8440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A931B9"/>
                </a:solidFill>
              </a:rPr>
              <a:t>A Lesson in </a:t>
            </a:r>
            <a:endParaRPr lang="en-US" sz="2000" dirty="0" smtClean="0">
              <a:solidFill>
                <a:srgbClr val="A931B9"/>
              </a:solidFill>
            </a:endParaRPr>
          </a:p>
          <a:p>
            <a:r>
              <a:rPr lang="en-US" sz="2000" dirty="0" smtClean="0">
                <a:solidFill>
                  <a:srgbClr val="A931B9"/>
                </a:solidFill>
              </a:rPr>
              <a:t>Line &amp; Balance</a:t>
            </a:r>
            <a:endParaRPr lang="en-US" sz="2000" dirty="0">
              <a:solidFill>
                <a:srgbClr val="A931B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768452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Geometry and Art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2" descr="https://image.freepik.com/free-vector/colorful-mandala_23-214750910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4228" r="5344" b="7751"/>
          <a:stretch/>
        </p:blipFill>
        <p:spPr bwMode="auto">
          <a:xfrm>
            <a:off x="385299" y="443991"/>
            <a:ext cx="1833165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iveyourhealth.files.wordpress.com/2014/01/mandala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" t="7777" r="1" b="8063"/>
          <a:stretch/>
        </p:blipFill>
        <p:spPr bwMode="auto">
          <a:xfrm rot="2560091">
            <a:off x="640395" y="3470594"/>
            <a:ext cx="2184019" cy="2099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rinceofwales.gov.uk/sites/default/files/Geometry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r="15323"/>
          <a:stretch/>
        </p:blipFill>
        <p:spPr bwMode="auto">
          <a:xfrm>
            <a:off x="3323692" y="3606098"/>
            <a:ext cx="2496615" cy="1828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dummart.com/giftshop/images/squaresmal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785" y="449966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7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95399" y="1633074"/>
            <a:ext cx="4040188" cy="732974"/>
          </a:xfrm>
        </p:spPr>
        <p:txBody>
          <a:bodyPr/>
          <a:lstStyle/>
          <a:p>
            <a:pPr algn="ctr"/>
            <a:r>
              <a:rPr lang="en-US" sz="2400" dirty="0"/>
              <a:t>Tools in your </a:t>
            </a:r>
            <a:r>
              <a:rPr lang="en-US" sz="2400" dirty="0" smtClean="0"/>
              <a:t>Artist </a:t>
            </a:r>
            <a:r>
              <a:rPr lang="en-US" sz="2400" dirty="0"/>
              <a:t>Toolbox</a:t>
            </a:r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3"/>
          </p:nvPr>
        </p:nvSpPr>
        <p:spPr>
          <a:xfrm>
            <a:off x="4791330" y="1634528"/>
            <a:ext cx="4041775" cy="731520"/>
          </a:xfrm>
        </p:spPr>
        <p:txBody>
          <a:bodyPr/>
          <a:lstStyle/>
          <a:p>
            <a:pPr algn="ctr"/>
            <a:r>
              <a:rPr lang="en-US" sz="2400" dirty="0"/>
              <a:t>What you Can </a:t>
            </a:r>
          </a:p>
          <a:p>
            <a:pPr algn="ctr"/>
            <a:r>
              <a:rPr lang="en-US" sz="2400" dirty="0"/>
              <a:t>Do with your Tools</a:t>
            </a:r>
          </a:p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rtlCol="0" anchor="b" anchorCtr="0">
            <a:normAutofit fontScale="92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Elements of Style  vs. Principles of Art</a:t>
            </a:r>
            <a:endParaRPr lang="en-US" sz="38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5" descr="http://artbasics.yolasite.com/resources/list%20poster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3" t="18711" r="4584" b="25173"/>
          <a:stretch/>
        </p:blipFill>
        <p:spPr bwMode="auto">
          <a:xfrm>
            <a:off x="4725929" y="2446768"/>
            <a:ext cx="4112287" cy="3810000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http://artbasics.yolasite.com/resources/list%20poster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t="20102" r="52578" b="24204"/>
          <a:stretch/>
        </p:blipFill>
        <p:spPr bwMode="auto">
          <a:xfrm>
            <a:off x="295617" y="2446768"/>
            <a:ext cx="4114205" cy="3810000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0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Line?</a:t>
            </a:r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62838" y="3184077"/>
            <a:ext cx="8805798" cy="98473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/>
              <a:t>A mark that connects 2 points.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2105549" y="2325437"/>
            <a:ext cx="381000" cy="331803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6723417" y="2321184"/>
            <a:ext cx="381000" cy="331803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237666" y="2488872"/>
            <a:ext cx="4686300" cy="0"/>
          </a:xfrm>
          <a:prstGeom prst="line">
            <a:avLst/>
          </a:prstGeom>
          <a:ln w="361950" cap="rnd">
            <a:solidFill>
              <a:srgbClr val="D163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55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7" t="41792" r="2032" b="409"/>
          <a:stretch/>
        </p:blipFill>
        <p:spPr>
          <a:xfrm>
            <a:off x="3270005" y="1740048"/>
            <a:ext cx="5331384" cy="4389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9"/>
          <a:stretch/>
        </p:blipFill>
        <p:spPr>
          <a:xfrm>
            <a:off x="3270005" y="1738384"/>
            <a:ext cx="5327093" cy="43877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Lines </a:t>
            </a:r>
            <a:r>
              <a:rPr lang="en-US" dirty="0" smtClean="0">
                <a:solidFill>
                  <a:schemeClr val="tx1"/>
                </a:solidFill>
              </a:rPr>
              <a:t>can take a variety of Properties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en-US" dirty="0" smtClean="0"/>
              <a:t>Lines can be…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Long/Short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Thick/Thin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Dotted or Broken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Straight/Wavy or Curved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Spiral/Tapered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Parallel/ Perpendicular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Vertical/</a:t>
            </a:r>
            <a:r>
              <a:rPr lang="en-US" dirty="0" err="1" smtClean="0"/>
              <a:t>Horizonal</a:t>
            </a:r>
            <a:r>
              <a:rPr lang="en-US" dirty="0" smtClean="0"/>
              <a:t>/Diagonal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addition to having many </a:t>
            </a:r>
            <a:r>
              <a:rPr lang="en-US" dirty="0" smtClean="0">
                <a:solidFill>
                  <a:srgbClr val="C00000"/>
                </a:solidFill>
              </a:rPr>
              <a:t>properties</a:t>
            </a:r>
            <a:r>
              <a:rPr lang="en-US" dirty="0" smtClean="0"/>
              <a:t> </a:t>
            </a:r>
            <a:r>
              <a:rPr lang="en-US" i="1" dirty="0" smtClean="0"/>
              <a:t>Lines</a:t>
            </a:r>
            <a:r>
              <a:rPr lang="en-US" dirty="0" smtClean="0"/>
              <a:t> can be used to…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8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37" y="228600"/>
            <a:ext cx="7443765" cy="758952"/>
          </a:xfrm>
        </p:spPr>
        <p:txBody>
          <a:bodyPr/>
          <a:lstStyle/>
          <a:p>
            <a:pPr algn="r"/>
            <a:r>
              <a:rPr lang="en-US" dirty="0" smtClean="0"/>
              <a:t>What </a:t>
            </a:r>
            <a:r>
              <a:rPr lang="en-US" dirty="0" smtClean="0"/>
              <a:t>is                                </a:t>
            </a:r>
            <a:r>
              <a:rPr lang="en-US" sz="2500" dirty="0" smtClean="0"/>
              <a:t>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comfortable arrangement of things in art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13626" r="4391" b="58095"/>
          <a:stretch/>
        </p:blipFill>
        <p:spPr>
          <a:xfrm>
            <a:off x="321548" y="2224244"/>
            <a:ext cx="4099728" cy="1920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41413" r="3540" b="30549"/>
          <a:stretch/>
        </p:blipFill>
        <p:spPr>
          <a:xfrm>
            <a:off x="4628617" y="2221691"/>
            <a:ext cx="4098354" cy="1922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2" t="68813" r="5884" b="3149"/>
          <a:stretch/>
        </p:blipFill>
        <p:spPr>
          <a:xfrm>
            <a:off x="2504535" y="4296884"/>
            <a:ext cx="4098354" cy="19227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1835" r="6796" b="86003"/>
          <a:stretch/>
        </p:blipFill>
        <p:spPr>
          <a:xfrm>
            <a:off x="4059544" y="420747"/>
            <a:ext cx="3255264" cy="63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Musical Mandalas</a:t>
            </a:r>
            <a:endParaRPr lang="en-US" dirty="0"/>
          </a:p>
        </p:txBody>
      </p:sp>
      <p:pic>
        <p:nvPicPr>
          <p:cNvPr id="4" name="Picture 2" descr="http://3.bp.blogspot.com/-yAJJMwsM-0k/TWG_fxAQGVI/AAAAAAAABog/zXmvPnEmex4/s1600/123888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485" y="2903971"/>
            <a:ext cx="350005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2.bp.blogspot.com/-OUdX6p25L0s/TWG4nAL-jII/AAAAAAAABng/9vNoYM8t6q0/s320/45252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13" y="2493870"/>
            <a:ext cx="247530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1.bp.blogspot.com/-hAq0MohjOXg/TVsBUk-ZhnI/AAAAAAAABmg/lvRw8gNfyLQ/s320/0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990" y="2493870"/>
            <a:ext cx="2514600" cy="242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8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 Examples</a:t>
            </a:r>
            <a:endParaRPr lang="en-US" dirty="0"/>
          </a:p>
        </p:txBody>
      </p:sp>
      <p:pic>
        <p:nvPicPr>
          <p:cNvPr id="7" name="Picture 2" descr="https://s-media-cache-ak0.pinimg.com/originals/32/9d/cb/329dcbb43b4d8787440928dd69f1ce6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t="1566" r="6684" b="3101"/>
          <a:stretch/>
        </p:blipFill>
        <p:spPr bwMode="auto">
          <a:xfrm>
            <a:off x="625078" y="1532368"/>
            <a:ext cx="3391694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-media-cache-ak0.pinimg.com/originals/8a/0c/06/8a0c06ef5db4d2f173ba5cfae44d680d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12866" r="3457" b="5800"/>
          <a:stretch/>
        </p:blipFill>
        <p:spPr bwMode="auto">
          <a:xfrm>
            <a:off x="5124153" y="1572565"/>
            <a:ext cx="3391494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8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1529</TotalTime>
  <Words>152</Words>
  <Application>Microsoft Office PowerPoint</Application>
  <PresentationFormat>On-screen Show (4:3)</PresentationFormat>
  <Paragraphs>42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Georgia</vt:lpstr>
      <vt:lpstr>Wingdings</vt:lpstr>
      <vt:lpstr>Wingdings 2</vt:lpstr>
      <vt:lpstr>Civic</vt:lpstr>
      <vt:lpstr>Geometry and Art</vt:lpstr>
      <vt:lpstr>PowerPoint Presentation</vt:lpstr>
      <vt:lpstr>What is a Line?</vt:lpstr>
      <vt:lpstr>Lines can take a variety of Properties</vt:lpstr>
      <vt:lpstr>What is                                 ?</vt:lpstr>
      <vt:lpstr>Musical Mandalas</vt:lpstr>
      <vt:lpstr>Line Examples</vt:lpstr>
    </vt:vector>
  </TitlesOfParts>
  <Company>Geyser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of the Dead</dc:title>
  <dc:creator>Shelly Pommer</dc:creator>
  <cp:lastModifiedBy>kat</cp:lastModifiedBy>
  <cp:revision>48</cp:revision>
  <dcterms:created xsi:type="dcterms:W3CDTF">2015-10-08T06:51:35Z</dcterms:created>
  <dcterms:modified xsi:type="dcterms:W3CDTF">2015-11-13T19:27:34Z</dcterms:modified>
</cp:coreProperties>
</file>